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06E02-2B67-4F67-A053-89FB4285932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AA2C2-EFA0-4324-867D-4404BE523D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28604"/>
            <a:ext cx="6986614" cy="52101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8: </a:t>
            </a:r>
            <a:r>
              <a:rPr lang="ru-RU" b="1" dirty="0" err="1" smtClean="0">
                <a:solidFill>
                  <a:schemeClr val="tx1"/>
                </a:solidFill>
              </a:rPr>
              <a:t>Шешімдерді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зерттеу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және пайдалану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дилеммасы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Эксплорация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 </a:t>
            </a:r>
            <a:r>
              <a:rPr lang="ru-RU" dirty="0" smtClean="0">
                <a:solidFill>
                  <a:schemeClr val="tx1"/>
                </a:solidFill>
              </a:rPr>
              <a:t>эксплуатация.</a:t>
            </a:r>
          </a:p>
          <a:p>
            <a:pPr lvl="1" algn="just"/>
            <a:r>
              <a:rPr lang="el-GR" dirty="0" smtClean="0">
                <a:solidFill>
                  <a:schemeClr val="tx1"/>
                </a:solidFill>
              </a:rPr>
              <a:t>ε-</a:t>
            </a:r>
            <a:r>
              <a:rPr lang="en-US" dirty="0" smtClean="0">
                <a:solidFill>
                  <a:schemeClr val="tx1"/>
                </a:solidFill>
              </a:rPr>
              <a:t>greedy </a:t>
            </a:r>
            <a:r>
              <a:rPr lang="ru-RU" dirty="0" err="1" smtClean="0">
                <a:solidFill>
                  <a:schemeClr val="tx1"/>
                </a:solidFill>
              </a:rPr>
              <a:t>стратегиясы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err="1" smtClean="0">
                <a:solidFill>
                  <a:schemeClr val="tx1"/>
                </a:solidFill>
              </a:rPr>
              <a:t>Softmax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Upper Confidence Bound.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Агент </a:t>
            </a:r>
            <a:r>
              <a:rPr lang="ru-RU" dirty="0" err="1" smtClean="0">
                <a:solidFill>
                  <a:schemeClr val="tx1"/>
                </a:solidFill>
              </a:rPr>
              <a:t>жаңа стратегияларды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зерттеу</a:t>
            </a:r>
            <a:r>
              <a:rPr lang="ru-RU" dirty="0" smtClean="0">
                <a:solidFill>
                  <a:schemeClr val="tx1"/>
                </a:solidFill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</a:rPr>
              <a:t>үйренген стратегияларды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қолдану арасында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теңгерімді қалай табады</a:t>
            </a:r>
            <a:r>
              <a:rPr lang="ru-RU" dirty="0" smtClean="0">
                <a:solidFill>
                  <a:schemeClr val="tx1"/>
                </a:solidFill>
              </a:rPr>
              <a:t>? </a:t>
            </a:r>
            <a:r>
              <a:rPr lang="ru-RU" dirty="0" err="1" smtClean="0">
                <a:solidFill>
                  <a:schemeClr val="tx1"/>
                </a:solidFill>
              </a:rPr>
              <a:t>Бұл дәрісте эксплорация-эксплуатация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дилеммасы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қарастырылады.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2024-09-07T07:20:58Z</dcterms:created>
  <dcterms:modified xsi:type="dcterms:W3CDTF">2024-09-07T07:30:55Z</dcterms:modified>
</cp:coreProperties>
</file>